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38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4B8DFD-222D-47C4-9407-9A34041CC984}" type="datetimeFigureOut">
              <a:rPr lang="en-ID" smtClean="0"/>
              <a:t>02/12/2020</a:t>
            </a:fld>
            <a:endParaRPr lang="en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462E22-B58F-454A-B82D-F4D872945E9F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1854253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417AA6-B453-4240-A501-F6CD668A5E5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8838271-E2AE-4AB4-B849-314F6100435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7D999D-3777-4B49-85AC-08C2245B47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A6849-E6D9-4E2E-B12D-1D66D743B574}" type="datetimeFigureOut">
              <a:rPr lang="en-ID" smtClean="0"/>
              <a:t>02/12/2020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CB6985-AA5E-497F-9C48-FFAE40F1BB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EB1F7E-3627-4F07-B3F8-355CFB8D35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A8C4F-F6C3-4887-A994-DC05A8009B92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0878568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FDDBF9-8495-4DDD-AFD5-D6C350E648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33739AD-3759-4E73-9C94-220FF1BFE4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F2C4FA-73AA-4681-8306-785E2323B9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A6849-E6D9-4E2E-B12D-1D66D743B574}" type="datetimeFigureOut">
              <a:rPr lang="en-ID" smtClean="0"/>
              <a:t>02/12/2020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0C23A1-E8B7-4BFD-B32A-B1D2B9D517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C984B8-5967-488E-897D-48C789B5F2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A8C4F-F6C3-4887-A994-DC05A8009B92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7523543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B7120D7-3107-40CC-BF3E-70ACD2929E7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94FBD15-8113-46EB-A8AD-E5FF5F9410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A26F9C-C10F-4381-9A4F-72A02D73FC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A6849-E6D9-4E2E-B12D-1D66D743B574}" type="datetimeFigureOut">
              <a:rPr lang="en-ID" smtClean="0"/>
              <a:t>02/12/2020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63ED2D-295D-4A40-AFCD-4346C9604F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378428-EDB4-4DAD-9DFE-5FBF1657F2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A8C4F-F6C3-4887-A994-DC05A8009B92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9860832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2D70B3-BA0B-4D0D-AF99-FB5E99CB99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7304AF-6032-4DE0-9229-FBF41D2CEB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BB089E-196C-448E-A4A1-38E39C7E2B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A6849-E6D9-4E2E-B12D-1D66D743B574}" type="datetimeFigureOut">
              <a:rPr lang="en-ID" smtClean="0"/>
              <a:t>02/12/2020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83781D-5D2C-44B7-9620-56245618BF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D1FFAB-0A66-4978-AA15-6DE17A5673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A8C4F-F6C3-4887-A994-DC05A8009B92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4053475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CDB32-92D3-4C03-86C1-8742F48E6A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F2E2E6-B85D-414A-963E-3FADD25E36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6CA2DE-C4AA-4088-AFE8-F7F974385B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A6849-E6D9-4E2E-B12D-1D66D743B574}" type="datetimeFigureOut">
              <a:rPr lang="en-ID" smtClean="0"/>
              <a:t>02/12/2020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CBE02E-FDD3-438F-9387-03C0260577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287E9A-B05C-46FD-83E8-7BACF018FA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A8C4F-F6C3-4887-A994-DC05A8009B92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6949220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4F0D94-B06D-4BD2-9687-02A71E5C7B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19B5E0-B136-430A-A517-5C2D066973E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A48FCC8-107A-4472-B409-4D957C9ECF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B272B0-30A7-4FA6-B365-A8664C8645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A6849-E6D9-4E2E-B12D-1D66D743B574}" type="datetimeFigureOut">
              <a:rPr lang="en-ID" smtClean="0"/>
              <a:t>02/12/2020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937F35F-4EED-49B4-B41F-115A3FE13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B57BD10-CBFB-45C6-BC33-EA4791ABB5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A8C4F-F6C3-4887-A994-DC05A8009B92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1471099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57E9BF-D019-4BCE-BAE2-D3A2A5C1FC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87EDD0-C40A-4383-BCAE-297F7DE1F7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7AFFB60-AE0E-41FA-95ED-4735210823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545DF6D-9353-413C-BE5D-FE99EADE287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7DF4C0F-649C-420F-B542-FE4611B08AF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C050786-2298-4DF7-923B-D86DE2F817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A6849-E6D9-4E2E-B12D-1D66D743B574}" type="datetimeFigureOut">
              <a:rPr lang="en-ID" smtClean="0"/>
              <a:t>02/12/2020</a:t>
            </a:fld>
            <a:endParaRPr lang="en-ID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D53B76C-711D-4260-84B0-9ABEE4AC80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A423E09-ED2C-4709-AA72-0B6320CA40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A8C4F-F6C3-4887-A994-DC05A8009B92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8543041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C14206-0BD3-403D-ACEF-841041262B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AA92B08-0BBC-48A3-A8C1-D1FA5A5F62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A6849-E6D9-4E2E-B12D-1D66D743B574}" type="datetimeFigureOut">
              <a:rPr lang="en-ID" smtClean="0"/>
              <a:t>02/12/2020</a:t>
            </a:fld>
            <a:endParaRPr lang="en-ID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E1B69D9-BCEC-44DF-B02F-40242FDCBD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3D1DB61-59E0-4B3F-8D54-CED2847A19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A8C4F-F6C3-4887-A994-DC05A8009B92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0362267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16EF24E-891F-4D27-B74C-1CDD6D81C3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A6849-E6D9-4E2E-B12D-1D66D743B574}" type="datetimeFigureOut">
              <a:rPr lang="en-ID" smtClean="0"/>
              <a:t>02/12/2020</a:t>
            </a:fld>
            <a:endParaRPr lang="en-ID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B04BBA2-FBE1-4319-9EFB-8918A557B9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9AB05DC-34A6-4C78-BF27-6BEBAC341D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A8C4F-F6C3-4887-A994-DC05A8009B92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7943763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0AEFAA-2338-493D-8432-CD9418E92B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4AFA25-2537-4599-875E-73DF58DBA5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69B46B6-AD48-4CD8-9E74-0FDC5685D6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524898-30EF-47A7-B872-70A75A8C1D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A6849-E6D9-4E2E-B12D-1D66D743B574}" type="datetimeFigureOut">
              <a:rPr lang="en-ID" smtClean="0"/>
              <a:t>02/12/2020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D6FA63-47F5-41A4-B504-BD4E8EDC4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3CD1AD0-731B-448F-8085-1D60E04B67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A8C4F-F6C3-4887-A994-DC05A8009B92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1433769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F5E89D-B808-4B45-A2C3-500AA44CEF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0CC69CA-7E0A-4A91-A209-630E709CA29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F8B18C2-95C3-49E6-AAAA-E1D8C838FF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DC3F61-AA93-411B-8073-4556892DD5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A6849-E6D9-4E2E-B12D-1D66D743B574}" type="datetimeFigureOut">
              <a:rPr lang="en-ID" smtClean="0"/>
              <a:t>02/12/2020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E3A70AA-C2AD-44D7-A87F-CFFC9CB4B1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9EB099C-03C6-47A5-871C-388D45D62A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A8C4F-F6C3-4887-A994-DC05A8009B92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3412231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C7B2E57-423A-41A7-B3EE-74FFAA5596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23D902-9122-4BAB-9C93-9B0EC1D4FB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03EE46-0E1F-4FCF-963E-A002CEBAC3B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2A6849-E6D9-4E2E-B12D-1D66D743B574}" type="datetimeFigureOut">
              <a:rPr lang="en-ID" smtClean="0"/>
              <a:t>02/12/2020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B8D0D0-CD50-4DC3-94FC-C9D32F3784E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0F45BA-61E4-4194-BCD7-355ED79EE29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1A8C4F-F6C3-4887-A994-DC05A8009B92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2912455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BDEC65-4D43-4713-8742-CA11A24979E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/>
              <a:t>Judul</a:t>
            </a:r>
            <a:endParaRPr lang="en-ID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481F2D0-223C-4F01-A892-5C0F18B3F27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d-ID" dirty="0"/>
              <a:t>Penulis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5203898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2D183C-21E5-4F68-8A7A-8CC67AFE3B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err="1"/>
              <a:t>Lokasi</a:t>
            </a:r>
            <a:r>
              <a:rPr lang="en-ID" dirty="0"/>
              <a:t> dan Waktu </a:t>
            </a:r>
            <a:r>
              <a:rPr lang="en-ID" dirty="0" err="1"/>
              <a:t>Penelitian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4C119F-45AD-49B7-9FF1-5F92E93CBC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0887257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3366FD-B403-4300-9F41-908C5F54F9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err="1"/>
              <a:t>Sistematika</a:t>
            </a:r>
            <a:r>
              <a:rPr lang="en-ID" dirty="0"/>
              <a:t> </a:t>
            </a:r>
            <a:r>
              <a:rPr lang="en-ID" dirty="0" err="1"/>
              <a:t>Pembahasan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B4B2F2-E7D2-4BDB-BF53-0846E3F943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2611789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096277-B678-46DE-A068-FC0FCECA07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err="1"/>
              <a:t>Latar</a:t>
            </a:r>
            <a:r>
              <a:rPr lang="en-ID" dirty="0"/>
              <a:t> </a:t>
            </a:r>
            <a:r>
              <a:rPr lang="en-ID" dirty="0" err="1"/>
              <a:t>Belakang</a:t>
            </a:r>
            <a:r>
              <a:rPr lang="en-ID" dirty="0"/>
              <a:t> </a:t>
            </a:r>
            <a:r>
              <a:rPr lang="en-ID" dirty="0" err="1"/>
              <a:t>Penelitian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14EA43-82FF-4C96-9427-0E0D302D58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/>
              <a:t>Fenomena masalah</a:t>
            </a:r>
          </a:p>
          <a:p>
            <a:r>
              <a:rPr lang="id-ID" dirty="0"/>
              <a:t>Masalah penelitian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42228155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FD9377-98D9-4F98-A25D-9E295F6211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err="1"/>
              <a:t>Rumusan</a:t>
            </a:r>
            <a:r>
              <a:rPr lang="en-ID" dirty="0"/>
              <a:t> </a:t>
            </a:r>
            <a:r>
              <a:rPr lang="en-ID" dirty="0" err="1"/>
              <a:t>Masalah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5096BA-5F5C-472B-AE51-8572F60EB9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8967671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5E7AE5-17C9-4A89-A15D-ED9DE789CE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err="1"/>
              <a:t>Tujuan</a:t>
            </a:r>
            <a:r>
              <a:rPr lang="en-ID" dirty="0"/>
              <a:t> </a:t>
            </a:r>
            <a:r>
              <a:rPr lang="en-ID" dirty="0" err="1"/>
              <a:t>Penelitian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E8AA92-4851-4E47-AAEA-AB93D66B05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1001226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0B3C0C-1831-4BC5-BDF4-B893E15C93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err="1"/>
              <a:t>Manfaat</a:t>
            </a:r>
            <a:r>
              <a:rPr lang="en-ID" dirty="0"/>
              <a:t> </a:t>
            </a:r>
            <a:r>
              <a:rPr lang="en-ID" dirty="0" err="1"/>
              <a:t>Penelitian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B6D3A8-BE68-4F2F-81B0-D0C023F1FF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D" dirty="0" err="1"/>
              <a:t>Manfaat</a:t>
            </a:r>
            <a:r>
              <a:rPr lang="en-ID" dirty="0"/>
              <a:t> </a:t>
            </a:r>
            <a:r>
              <a:rPr lang="en-ID" dirty="0" err="1"/>
              <a:t>teoretis</a:t>
            </a:r>
            <a:endParaRPr lang="id-ID" dirty="0"/>
          </a:p>
          <a:p>
            <a:r>
              <a:rPr lang="en-ID" dirty="0" err="1"/>
              <a:t>Manfaat</a:t>
            </a:r>
            <a:r>
              <a:rPr lang="en-ID" dirty="0"/>
              <a:t> </a:t>
            </a:r>
            <a:r>
              <a:rPr lang="en-ID" dirty="0" err="1"/>
              <a:t>Praktis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4498173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924E6D-BF6A-4A51-BB47-DDC645BC49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err="1"/>
              <a:t>Ladasan</a:t>
            </a:r>
            <a:r>
              <a:rPr lang="en-ID" dirty="0"/>
              <a:t> </a:t>
            </a:r>
            <a:r>
              <a:rPr lang="en-ID" dirty="0" err="1"/>
              <a:t>Teoretis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8BEA4C-A848-4839-BCB5-3D275C2AD8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8480401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CC457B-5F3A-45D3-9C1E-52BECF845D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/>
              <a:t>Model </a:t>
            </a:r>
            <a:r>
              <a:rPr lang="en-ID" dirty="0" err="1"/>
              <a:t>Kerangka</a:t>
            </a:r>
            <a:r>
              <a:rPr lang="en-ID" dirty="0"/>
              <a:t> </a:t>
            </a:r>
            <a:r>
              <a:rPr lang="en-ID" dirty="0" err="1"/>
              <a:t>Berfikir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7512B0-2FAF-46BA-8A9A-D6B5E81EE1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8976473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321E92-CD21-4C2F-B489-334872C326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err="1"/>
              <a:t>Hipotesis</a:t>
            </a:r>
            <a:r>
              <a:rPr lang="en-ID" dirty="0"/>
              <a:t> (</a:t>
            </a:r>
            <a:r>
              <a:rPr lang="en-ID" dirty="0" err="1"/>
              <a:t>jika</a:t>
            </a:r>
            <a:r>
              <a:rPr lang="en-ID" dirty="0"/>
              <a:t> </a:t>
            </a:r>
            <a:r>
              <a:rPr lang="en-ID" dirty="0" err="1"/>
              <a:t>ada</a:t>
            </a:r>
            <a:r>
              <a:rPr lang="id-ID" dirty="0"/>
              <a:t>)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B879FB-C7C0-4B43-8A46-BBF0F9E4FB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873103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AB142C-9260-4CE8-BF9E-AF9DF816BD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err="1"/>
              <a:t>Metode</a:t>
            </a:r>
            <a:r>
              <a:rPr lang="en-ID" dirty="0"/>
              <a:t> </a:t>
            </a:r>
            <a:r>
              <a:rPr lang="en-ID" dirty="0" err="1"/>
              <a:t>Penelitian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32B577-3819-4039-870D-250F85D9F3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ID" dirty="0" err="1"/>
              <a:t>Metode</a:t>
            </a:r>
            <a:r>
              <a:rPr lang="en-ID" dirty="0"/>
              <a:t> </a:t>
            </a:r>
            <a:r>
              <a:rPr lang="en-ID" dirty="0" err="1"/>
              <a:t>penelitian</a:t>
            </a:r>
            <a:r>
              <a:rPr lang="en-ID" dirty="0"/>
              <a:t> yang </a:t>
            </a:r>
            <a:r>
              <a:rPr lang="en-ID" dirty="0" err="1"/>
              <a:t>digunakan</a:t>
            </a:r>
            <a:endParaRPr lang="en-ID" dirty="0"/>
          </a:p>
          <a:p>
            <a:r>
              <a:rPr lang="en-ID" dirty="0" err="1"/>
              <a:t>Operasionalisasi</a:t>
            </a:r>
            <a:r>
              <a:rPr lang="en-ID" dirty="0"/>
              <a:t> </a:t>
            </a:r>
            <a:r>
              <a:rPr lang="en-ID" dirty="0" err="1"/>
              <a:t>Variabel</a:t>
            </a:r>
            <a:endParaRPr lang="en-ID" dirty="0"/>
          </a:p>
          <a:p>
            <a:r>
              <a:rPr lang="en-ID" dirty="0" err="1"/>
              <a:t>Populasi</a:t>
            </a:r>
            <a:r>
              <a:rPr lang="en-ID" dirty="0"/>
              <a:t> dan </a:t>
            </a:r>
            <a:r>
              <a:rPr lang="en-ID" dirty="0" err="1"/>
              <a:t>Sampel</a:t>
            </a:r>
            <a:endParaRPr lang="en-ID" dirty="0"/>
          </a:p>
          <a:p>
            <a:r>
              <a:rPr lang="en-ID" dirty="0" err="1"/>
              <a:t>Jenis</a:t>
            </a:r>
            <a:r>
              <a:rPr lang="en-ID" dirty="0"/>
              <a:t> dan </a:t>
            </a:r>
            <a:r>
              <a:rPr lang="en-ID" dirty="0" err="1"/>
              <a:t>Sumber</a:t>
            </a:r>
            <a:r>
              <a:rPr lang="en-ID" dirty="0"/>
              <a:t> Data</a:t>
            </a:r>
          </a:p>
          <a:p>
            <a:r>
              <a:rPr lang="en-ID" dirty="0"/>
              <a:t>Teknik </a:t>
            </a:r>
            <a:r>
              <a:rPr lang="en-ID" dirty="0" err="1"/>
              <a:t>Pengumpulan</a:t>
            </a:r>
            <a:r>
              <a:rPr lang="en-ID" dirty="0"/>
              <a:t> Data</a:t>
            </a:r>
          </a:p>
          <a:p>
            <a:r>
              <a:rPr lang="en-ID" dirty="0" err="1"/>
              <a:t>Instrumen</a:t>
            </a:r>
            <a:r>
              <a:rPr lang="en-ID" dirty="0"/>
              <a:t> </a:t>
            </a:r>
            <a:r>
              <a:rPr lang="en-ID" dirty="0" err="1"/>
              <a:t>Penelitian</a:t>
            </a:r>
            <a:endParaRPr lang="en-ID" dirty="0"/>
          </a:p>
          <a:p>
            <a:r>
              <a:rPr lang="en-ID" dirty="0"/>
              <a:t>Teknik </a:t>
            </a:r>
            <a:r>
              <a:rPr lang="en-ID" dirty="0" err="1"/>
              <a:t>Pengolahan</a:t>
            </a:r>
            <a:r>
              <a:rPr lang="en-ID" dirty="0"/>
              <a:t> Data</a:t>
            </a:r>
          </a:p>
          <a:p>
            <a:r>
              <a:rPr lang="en-ID" dirty="0"/>
              <a:t>Uji </a:t>
            </a:r>
            <a:r>
              <a:rPr lang="en-ID" dirty="0" err="1"/>
              <a:t>validitas</a:t>
            </a:r>
            <a:r>
              <a:rPr lang="en-ID" dirty="0"/>
              <a:t> dan </a:t>
            </a:r>
            <a:r>
              <a:rPr lang="en-ID" dirty="0" err="1"/>
              <a:t>Reliabilitas</a:t>
            </a:r>
            <a:endParaRPr lang="en-ID" dirty="0"/>
          </a:p>
          <a:p>
            <a:r>
              <a:rPr lang="en-ID" dirty="0"/>
              <a:t>Teknik </a:t>
            </a:r>
            <a:r>
              <a:rPr lang="en-ID" dirty="0" err="1"/>
              <a:t>Analisis</a:t>
            </a:r>
            <a:r>
              <a:rPr lang="en-ID" dirty="0"/>
              <a:t> Data</a:t>
            </a:r>
          </a:p>
          <a:p>
            <a:r>
              <a:rPr lang="en-ID" dirty="0" err="1"/>
              <a:t>Rancangan</a:t>
            </a:r>
            <a:r>
              <a:rPr lang="en-ID" dirty="0"/>
              <a:t> </a:t>
            </a:r>
            <a:r>
              <a:rPr lang="en-ID" dirty="0" err="1"/>
              <a:t>Pengujian</a:t>
            </a:r>
            <a:r>
              <a:rPr lang="en-ID" dirty="0"/>
              <a:t> </a:t>
            </a:r>
            <a:r>
              <a:rPr lang="en-ID" dirty="0" err="1"/>
              <a:t>Hipotesis</a:t>
            </a:r>
            <a:r>
              <a:rPr lang="en-ID" dirty="0"/>
              <a:t> (</a:t>
            </a:r>
            <a:r>
              <a:rPr lang="en-ID" dirty="0" err="1"/>
              <a:t>jika</a:t>
            </a:r>
            <a:r>
              <a:rPr lang="en-ID" dirty="0"/>
              <a:t> </a:t>
            </a:r>
            <a:r>
              <a:rPr lang="en-ID" dirty="0" err="1"/>
              <a:t>ada</a:t>
            </a:r>
            <a:r>
              <a:rPr lang="en-ID" dirty="0"/>
              <a:t> </a:t>
            </a:r>
            <a:r>
              <a:rPr lang="en-ID" dirty="0" err="1"/>
              <a:t>hipotesis</a:t>
            </a:r>
            <a:r>
              <a:rPr lang="en-ID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0930366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73</Words>
  <Application>Microsoft Office PowerPoint</Application>
  <PresentationFormat>Widescreen</PresentationFormat>
  <Paragraphs>26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Judul</vt:lpstr>
      <vt:lpstr>Latar Belakang Penelitian</vt:lpstr>
      <vt:lpstr>Rumusan Masalah</vt:lpstr>
      <vt:lpstr>Tujuan Penelitian</vt:lpstr>
      <vt:lpstr>Manfaat Penelitian</vt:lpstr>
      <vt:lpstr>Ladasan Teoretis</vt:lpstr>
      <vt:lpstr>Model Kerangka Berfikir</vt:lpstr>
      <vt:lpstr>Hipotesis (jika ada)</vt:lpstr>
      <vt:lpstr>Metode Penelitian</vt:lpstr>
      <vt:lpstr>Lokasi dan Waktu Penelitian</vt:lpstr>
      <vt:lpstr>Sistematika Pembahasan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Judul</dc:title>
  <dc:creator>Fikri Fahru Roji</dc:creator>
  <cp:lastModifiedBy>Fikri Fahru Roji</cp:lastModifiedBy>
  <cp:revision>4</cp:revision>
  <dcterms:created xsi:type="dcterms:W3CDTF">2020-12-02T03:19:13Z</dcterms:created>
  <dcterms:modified xsi:type="dcterms:W3CDTF">2020-12-02T03:44:58Z</dcterms:modified>
</cp:coreProperties>
</file>